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62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5740F-96FA-4C9E-A19D-4ED906F40E08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9D852-EBCB-4A38-8AE5-55FBD6687D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170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18358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11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05194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12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85331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13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39398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14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9692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2012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4415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6529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48312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44202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2697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9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5514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10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142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6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67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77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94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4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7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23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65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6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55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08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99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The Bread of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Life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6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5477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55430"/>
            <a:ext cx="8458200" cy="214714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bread of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Those who believe in me shall not hunger.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Those who believe will never thirst.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bread, the bread of life</a:t>
            </a:r>
          </a:p>
        </p:txBody>
      </p:sp>
    </p:spTree>
    <p:extLst>
      <p:ext uri="{BB962C8B-B14F-4D97-AF65-F5344CB8AC3E}">
        <p14:creationId xmlns:p14="http://schemas.microsoft.com/office/powerpoint/2010/main" val="31343062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654443"/>
            <a:ext cx="8534400" cy="15491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Many parts of one body.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Gathered here as the people of God.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Sharing in Jesus the Christ.</a:t>
            </a:r>
            <a:endParaRPr lang="en-US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6652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55430"/>
            <a:ext cx="8458200" cy="214714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bread of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Those who believe in me shall not hunger.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Those who believe will never thirst.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bread, the bread of life</a:t>
            </a:r>
          </a:p>
        </p:txBody>
      </p:sp>
    </p:spTree>
    <p:extLst>
      <p:ext uri="{BB962C8B-B14F-4D97-AF65-F5344CB8AC3E}">
        <p14:creationId xmlns:p14="http://schemas.microsoft.com/office/powerpoint/2010/main" val="10181569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654443"/>
            <a:ext cx="8534400" cy="15491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Come to me you who labour.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Come and rest, I will hold you in my heart.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I have come to give life.</a:t>
            </a:r>
            <a:endParaRPr lang="en-US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42630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05859"/>
            <a:ext cx="8458200" cy="214714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bread of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Those who believe in me shall not hunger.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Those who believe will never thirst.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bread, the bread of life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The Bread of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Life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6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62612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05859"/>
            <a:ext cx="8458200" cy="214714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bread of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Those who believe in me shall not hunger.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Those who believe will never thirst.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bread, the bread of life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The Bread of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Life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6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9068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654443"/>
            <a:ext cx="8534400" cy="15491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Take and eat of my body.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Take and drink of my blood poured out for you.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I have come to give life.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8476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55430"/>
            <a:ext cx="8458200" cy="214714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bread of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Those who believe in me shall not hunger.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Those who believe will never thirst.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bread, the bread of life</a:t>
            </a:r>
          </a:p>
        </p:txBody>
      </p:sp>
    </p:spTree>
    <p:extLst>
      <p:ext uri="{BB962C8B-B14F-4D97-AF65-F5344CB8AC3E}">
        <p14:creationId xmlns:p14="http://schemas.microsoft.com/office/powerpoint/2010/main" val="36837573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654443"/>
            <a:ext cx="8534400" cy="15491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Take this bread freshly broken.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Grown from grain scattered on the ground to die.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Death gives way to new life.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2036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55430"/>
            <a:ext cx="8458200" cy="214714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bread of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Those who believe in me shall not hunger.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Those who believe will never thirst.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bread, the bread of life</a:t>
            </a:r>
          </a:p>
        </p:txBody>
      </p:sp>
    </p:spTree>
    <p:extLst>
      <p:ext uri="{BB962C8B-B14F-4D97-AF65-F5344CB8AC3E}">
        <p14:creationId xmlns:p14="http://schemas.microsoft.com/office/powerpoint/2010/main" val="38775593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654443"/>
            <a:ext cx="8534400" cy="15491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Take this cup of salvation.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Take and drink of this fruit crushed from the vine.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Death gives way to new life.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01135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55430"/>
            <a:ext cx="8458200" cy="214714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bread of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Those who believe in me shall not hunger.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Those who believe will never thirst.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bread, the bread of life</a:t>
            </a:r>
          </a:p>
        </p:txBody>
      </p:sp>
    </p:spTree>
    <p:extLst>
      <p:ext uri="{BB962C8B-B14F-4D97-AF65-F5344CB8AC3E}">
        <p14:creationId xmlns:p14="http://schemas.microsoft.com/office/powerpoint/2010/main" val="3932158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654443"/>
            <a:ext cx="8534400" cy="15491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Food and drink for the journey.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Strength and comfort for the lonely, lost and lame.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I have come to give life.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74501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404</Words>
  <Application>Microsoft Office PowerPoint</Application>
  <PresentationFormat>Widescreen</PresentationFormat>
  <Paragraphs>65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9</cp:revision>
  <dcterms:created xsi:type="dcterms:W3CDTF">2016-01-28T04:16:50Z</dcterms:created>
  <dcterms:modified xsi:type="dcterms:W3CDTF">2016-02-04T07:04:25Z</dcterms:modified>
</cp:coreProperties>
</file>